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0" r:id="rId3"/>
    <p:sldId id="292" r:id="rId4"/>
    <p:sldId id="259" r:id="rId5"/>
    <p:sldId id="285" r:id="rId6"/>
    <p:sldId id="286" r:id="rId7"/>
    <p:sldId id="287" r:id="rId8"/>
    <p:sldId id="288" r:id="rId9"/>
    <p:sldId id="289" r:id="rId10"/>
    <p:sldId id="280" r:id="rId11"/>
    <p:sldId id="260" r:id="rId12"/>
    <p:sldId id="299" r:id="rId13"/>
    <p:sldId id="297" r:id="rId14"/>
    <p:sldId id="298" r:id="rId15"/>
    <p:sldId id="300" r:id="rId16"/>
    <p:sldId id="301" r:id="rId17"/>
    <p:sldId id="279" r:id="rId18"/>
    <p:sldId id="293" r:id="rId19"/>
    <p:sldId id="273" r:id="rId20"/>
    <p:sldId id="263" r:id="rId21"/>
    <p:sldId id="261" r:id="rId22"/>
    <p:sldId id="264" r:id="rId23"/>
    <p:sldId id="265" r:id="rId24"/>
    <p:sldId id="294" r:id="rId25"/>
    <p:sldId id="283" r:id="rId26"/>
    <p:sldId id="296" r:id="rId27"/>
    <p:sldId id="267" r:id="rId28"/>
    <p:sldId id="266" r:id="rId29"/>
    <p:sldId id="281" r:id="rId30"/>
    <p:sldId id="268" r:id="rId31"/>
    <p:sldId id="295" r:id="rId32"/>
    <p:sldId id="269" r:id="rId33"/>
    <p:sldId id="270" r:id="rId34"/>
    <p:sldId id="284" r:id="rId35"/>
    <p:sldId id="27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0376" autoAdjust="0"/>
  </p:normalViewPr>
  <p:slideViewPr>
    <p:cSldViewPr snapToGrid="0">
      <p:cViewPr varScale="1">
        <p:scale>
          <a:sx n="93" d="100"/>
          <a:sy n="93" d="100"/>
        </p:scale>
        <p:origin x="6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A3D17-54E5-418D-B254-60F343C4741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169FD5-2E0B-4909-9957-D934B88564FF}">
      <dgm:prSet custT="1"/>
      <dgm:spPr/>
      <dgm:t>
        <a:bodyPr/>
        <a:lstStyle/>
        <a:p>
          <a:pPr rtl="0"/>
          <a:r>
            <a:rPr lang="en-US" sz="2800" dirty="0" smtClean="0"/>
            <a:t>Programming</a:t>
          </a:r>
          <a:endParaRPr lang="zh-CN" sz="2800" dirty="0"/>
        </a:p>
      </dgm:t>
    </dgm:pt>
    <dgm:pt modelId="{858162C9-0EC2-4D33-B4F0-933298ADD6B2}" type="parTrans" cxnId="{D2D4B37F-E6D2-4A5A-B1F4-DDD2378E1A90}">
      <dgm:prSet/>
      <dgm:spPr/>
      <dgm:t>
        <a:bodyPr/>
        <a:lstStyle/>
        <a:p>
          <a:endParaRPr lang="zh-CN" altLang="en-US"/>
        </a:p>
      </dgm:t>
    </dgm:pt>
    <dgm:pt modelId="{9D5E9242-1AE4-4268-9C31-85499D1914BF}" type="sibTrans" cxnId="{D2D4B37F-E6D2-4A5A-B1F4-DDD2378E1A90}">
      <dgm:prSet/>
      <dgm:spPr/>
      <dgm:t>
        <a:bodyPr/>
        <a:lstStyle/>
        <a:p>
          <a:endParaRPr lang="zh-CN" altLang="en-US"/>
        </a:p>
      </dgm:t>
    </dgm:pt>
    <dgm:pt modelId="{9BA3124C-24F7-4CDC-BA91-3510608E515D}">
      <dgm:prSet custT="1"/>
      <dgm:spPr/>
      <dgm:t>
        <a:bodyPr/>
        <a:lstStyle/>
        <a:p>
          <a:pPr rtl="0"/>
          <a:r>
            <a:rPr lang="en-US" sz="2400" dirty="0" smtClean="0"/>
            <a:t>UART</a:t>
          </a:r>
          <a:endParaRPr lang="zh-CN" sz="2400" dirty="0"/>
        </a:p>
      </dgm:t>
    </dgm:pt>
    <dgm:pt modelId="{35BBE1DB-5120-46FB-A0A0-E38CE4E67706}" type="parTrans" cxnId="{28A5909A-5FBE-4102-B502-DEA229E04A25}">
      <dgm:prSet/>
      <dgm:spPr/>
      <dgm:t>
        <a:bodyPr/>
        <a:lstStyle/>
        <a:p>
          <a:endParaRPr lang="zh-CN" altLang="en-US"/>
        </a:p>
      </dgm:t>
    </dgm:pt>
    <dgm:pt modelId="{12E089D5-5B22-48FB-81DC-858968A056F3}" type="sibTrans" cxnId="{28A5909A-5FBE-4102-B502-DEA229E04A25}">
      <dgm:prSet/>
      <dgm:spPr/>
      <dgm:t>
        <a:bodyPr/>
        <a:lstStyle/>
        <a:p>
          <a:endParaRPr lang="zh-CN" altLang="en-US"/>
        </a:p>
      </dgm:t>
    </dgm:pt>
    <dgm:pt modelId="{4A9C5A7B-937B-422A-8F3E-3254271A30D4}">
      <dgm:prSet custT="1"/>
      <dgm:spPr/>
      <dgm:t>
        <a:bodyPr/>
        <a:lstStyle/>
        <a:p>
          <a:pPr rtl="0"/>
          <a:r>
            <a:rPr lang="en-US" sz="2400" dirty="0" smtClean="0"/>
            <a:t>Build-in JTAG</a:t>
          </a:r>
          <a:endParaRPr lang="zh-CN" sz="2400" dirty="0"/>
        </a:p>
      </dgm:t>
    </dgm:pt>
    <dgm:pt modelId="{71F26FEA-C841-40F0-B33C-FCDB4A88AE69}" type="parTrans" cxnId="{0AFA4146-0742-45C8-A417-AC9D088171D2}">
      <dgm:prSet/>
      <dgm:spPr/>
      <dgm:t>
        <a:bodyPr/>
        <a:lstStyle/>
        <a:p>
          <a:endParaRPr lang="zh-CN" altLang="en-US"/>
        </a:p>
      </dgm:t>
    </dgm:pt>
    <dgm:pt modelId="{2E9FDBF2-C94F-4DD9-866F-306EF14EFDDF}" type="sibTrans" cxnId="{0AFA4146-0742-45C8-A417-AC9D088171D2}">
      <dgm:prSet/>
      <dgm:spPr/>
      <dgm:t>
        <a:bodyPr/>
        <a:lstStyle/>
        <a:p>
          <a:endParaRPr lang="zh-CN" altLang="en-US"/>
        </a:p>
      </dgm:t>
    </dgm:pt>
    <dgm:pt modelId="{FD444E75-1EEA-4D72-9A04-6AAD6A74AC64}">
      <dgm:prSet custT="1"/>
      <dgm:spPr/>
      <dgm:t>
        <a:bodyPr/>
        <a:lstStyle/>
        <a:p>
          <a:pPr rtl="0"/>
          <a:r>
            <a:rPr lang="en-US" sz="2800" dirty="0" smtClean="0"/>
            <a:t>Data transmission</a:t>
          </a:r>
          <a:endParaRPr lang="zh-CN" sz="2800" dirty="0"/>
        </a:p>
      </dgm:t>
    </dgm:pt>
    <dgm:pt modelId="{7B0773B0-6F2F-4271-A155-CB22ABDC44E7}" type="parTrans" cxnId="{1EC6C5C4-9F6B-40C4-8C50-0A174C0F5A53}">
      <dgm:prSet/>
      <dgm:spPr/>
      <dgm:t>
        <a:bodyPr/>
        <a:lstStyle/>
        <a:p>
          <a:endParaRPr lang="zh-CN" altLang="en-US"/>
        </a:p>
      </dgm:t>
    </dgm:pt>
    <dgm:pt modelId="{B6E57194-81CC-48AA-8EA9-4A04A606572D}" type="sibTrans" cxnId="{1EC6C5C4-9F6B-40C4-8C50-0A174C0F5A53}">
      <dgm:prSet/>
      <dgm:spPr/>
      <dgm:t>
        <a:bodyPr/>
        <a:lstStyle/>
        <a:p>
          <a:endParaRPr lang="zh-CN" altLang="en-US"/>
        </a:p>
      </dgm:t>
    </dgm:pt>
    <dgm:pt modelId="{BDC0CEE3-8325-412A-8469-4F75B932A40C}">
      <dgm:prSet custT="1"/>
      <dgm:spPr/>
      <dgm:t>
        <a:bodyPr/>
        <a:lstStyle/>
        <a:p>
          <a:pPr rtl="0"/>
          <a:r>
            <a:rPr lang="en-US" sz="2400" dirty="0" smtClean="0"/>
            <a:t>UART </a:t>
          </a:r>
          <a:endParaRPr lang="zh-CN" sz="2400" dirty="0"/>
        </a:p>
      </dgm:t>
    </dgm:pt>
    <dgm:pt modelId="{755BF0CB-252E-4644-BDA7-E0C133B268B3}" type="parTrans" cxnId="{0E416E8F-8710-42D9-A962-A8091C8A0AE3}">
      <dgm:prSet/>
      <dgm:spPr/>
      <dgm:t>
        <a:bodyPr/>
        <a:lstStyle/>
        <a:p>
          <a:endParaRPr lang="zh-CN" altLang="en-US"/>
        </a:p>
      </dgm:t>
    </dgm:pt>
    <dgm:pt modelId="{9F8F7EC4-B09C-4218-83B1-2777E842530D}" type="sibTrans" cxnId="{0E416E8F-8710-42D9-A962-A8091C8A0AE3}">
      <dgm:prSet/>
      <dgm:spPr/>
      <dgm:t>
        <a:bodyPr/>
        <a:lstStyle/>
        <a:p>
          <a:endParaRPr lang="zh-CN" altLang="en-US"/>
        </a:p>
      </dgm:t>
    </dgm:pt>
    <dgm:pt modelId="{387422A8-0EAA-4D71-B91C-20A9A5BEBBB2}">
      <dgm:prSet custT="1"/>
      <dgm:spPr/>
      <dgm:t>
        <a:bodyPr/>
        <a:lstStyle/>
        <a:p>
          <a:pPr rtl="0"/>
          <a:r>
            <a:rPr lang="en-US" sz="2400" dirty="0" smtClean="0"/>
            <a:t>Ethernet</a:t>
          </a:r>
          <a:endParaRPr lang="zh-CN" sz="2400" dirty="0"/>
        </a:p>
      </dgm:t>
    </dgm:pt>
    <dgm:pt modelId="{CAEA7923-D956-4D24-B05C-6CA3D176F3D5}" type="parTrans" cxnId="{ADA4540A-182E-437B-88F3-5B4D78896137}">
      <dgm:prSet/>
      <dgm:spPr/>
      <dgm:t>
        <a:bodyPr/>
        <a:lstStyle/>
        <a:p>
          <a:endParaRPr lang="zh-CN" altLang="en-US"/>
        </a:p>
      </dgm:t>
    </dgm:pt>
    <dgm:pt modelId="{7B34D89F-6537-4B3A-B9F9-1AE6A82FBF69}" type="sibTrans" cxnId="{ADA4540A-182E-437B-88F3-5B4D78896137}">
      <dgm:prSet/>
      <dgm:spPr/>
      <dgm:t>
        <a:bodyPr/>
        <a:lstStyle/>
        <a:p>
          <a:endParaRPr lang="zh-CN" altLang="en-US"/>
        </a:p>
      </dgm:t>
    </dgm:pt>
    <dgm:pt modelId="{F49D62CE-844A-4142-BFE2-53AA5640081F}" type="pres">
      <dgm:prSet presAssocID="{DDEA3D17-54E5-418D-B254-60F343C4741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67C25-B694-498A-A881-B24A5865DBBD}" type="pres">
      <dgm:prSet presAssocID="{37169FD5-2E0B-4909-9957-D934B88564FF}" presName="parentLin" presStyleCnt="0"/>
      <dgm:spPr/>
    </dgm:pt>
    <dgm:pt modelId="{1608E953-15FE-4684-BA14-0513E3AF7E14}" type="pres">
      <dgm:prSet presAssocID="{37169FD5-2E0B-4909-9957-D934B88564FF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9E0CE5A-E4ED-4DE5-AC7E-A92EBE4535A7}" type="pres">
      <dgm:prSet presAssocID="{37169FD5-2E0B-4909-9957-D934B88564FF}" presName="parentText" presStyleLbl="node1" presStyleIdx="0" presStyleCnt="2" custScaleY="5928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C317F3-5C84-4CB9-BEA7-45549BBFBE50}" type="pres">
      <dgm:prSet presAssocID="{37169FD5-2E0B-4909-9957-D934B88564FF}" presName="negativeSpace" presStyleCnt="0"/>
      <dgm:spPr/>
    </dgm:pt>
    <dgm:pt modelId="{525CDA2F-9FBF-4149-B0BB-FFEB2E47E84C}" type="pres">
      <dgm:prSet presAssocID="{37169FD5-2E0B-4909-9957-D934B88564FF}" presName="childText" presStyleLbl="conFgAcc1" presStyleIdx="0" presStyleCnt="2" custLinFactNeighborX="-13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BDF06C-7BB6-449A-B2C2-391184B5BC83}" type="pres">
      <dgm:prSet presAssocID="{9D5E9242-1AE4-4268-9C31-85499D1914BF}" presName="spaceBetweenRectangles" presStyleCnt="0"/>
      <dgm:spPr/>
    </dgm:pt>
    <dgm:pt modelId="{BE974675-D31A-4A70-92AA-BC4804128318}" type="pres">
      <dgm:prSet presAssocID="{FD444E75-1EEA-4D72-9A04-6AAD6A74AC64}" presName="parentLin" presStyleCnt="0"/>
      <dgm:spPr/>
    </dgm:pt>
    <dgm:pt modelId="{3E4DEBB2-7592-46FE-84C8-B2CD9738AEB8}" type="pres">
      <dgm:prSet presAssocID="{FD444E75-1EEA-4D72-9A04-6AAD6A74AC64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EC390CF-3E2B-4D9E-9CCD-23233FDDA5F3}" type="pres">
      <dgm:prSet presAssocID="{FD444E75-1EEA-4D72-9A04-6AAD6A74AC64}" presName="parentText" presStyleLbl="node1" presStyleIdx="1" presStyleCnt="2" custScaleY="6016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4EF6A6-5BAB-4BFE-AAEC-D444C8477338}" type="pres">
      <dgm:prSet presAssocID="{FD444E75-1EEA-4D72-9A04-6AAD6A74AC64}" presName="negativeSpace" presStyleCnt="0"/>
      <dgm:spPr/>
    </dgm:pt>
    <dgm:pt modelId="{7EA5FB49-8E2A-4F9C-B04C-B6B039BA263A}" type="pres">
      <dgm:prSet presAssocID="{FD444E75-1EEA-4D72-9A04-6AAD6A74AC64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FA4146-0742-45C8-A417-AC9D088171D2}" srcId="{37169FD5-2E0B-4909-9957-D934B88564FF}" destId="{4A9C5A7B-937B-422A-8F3E-3254271A30D4}" srcOrd="1" destOrd="0" parTransId="{71F26FEA-C841-40F0-B33C-FCDB4A88AE69}" sibTransId="{2E9FDBF2-C94F-4DD9-866F-306EF14EFDDF}"/>
    <dgm:cxn modelId="{0DCFB9FA-759D-4869-B06F-AE1F36BFD793}" type="presOf" srcId="{BDC0CEE3-8325-412A-8469-4F75B932A40C}" destId="{7EA5FB49-8E2A-4F9C-B04C-B6B039BA263A}" srcOrd="0" destOrd="0" presId="urn:microsoft.com/office/officeart/2005/8/layout/list1"/>
    <dgm:cxn modelId="{BE1F33AA-3064-4CD6-88A2-F0688CDDFED9}" type="presOf" srcId="{37169FD5-2E0B-4909-9957-D934B88564FF}" destId="{79E0CE5A-E4ED-4DE5-AC7E-A92EBE4535A7}" srcOrd="1" destOrd="0" presId="urn:microsoft.com/office/officeart/2005/8/layout/list1"/>
    <dgm:cxn modelId="{1EC6C5C4-9F6B-40C4-8C50-0A174C0F5A53}" srcId="{DDEA3D17-54E5-418D-B254-60F343C47410}" destId="{FD444E75-1EEA-4D72-9A04-6AAD6A74AC64}" srcOrd="1" destOrd="0" parTransId="{7B0773B0-6F2F-4271-A155-CB22ABDC44E7}" sibTransId="{B6E57194-81CC-48AA-8EA9-4A04A606572D}"/>
    <dgm:cxn modelId="{7F135604-FB55-4AE8-8E2D-ACB49FE8A69C}" type="presOf" srcId="{FD444E75-1EEA-4D72-9A04-6AAD6A74AC64}" destId="{7EC390CF-3E2B-4D9E-9CCD-23233FDDA5F3}" srcOrd="1" destOrd="0" presId="urn:microsoft.com/office/officeart/2005/8/layout/list1"/>
    <dgm:cxn modelId="{404F1349-F552-4F22-BE62-9E9A66E9183D}" type="presOf" srcId="{DDEA3D17-54E5-418D-B254-60F343C47410}" destId="{F49D62CE-844A-4142-BFE2-53AA5640081F}" srcOrd="0" destOrd="0" presId="urn:microsoft.com/office/officeart/2005/8/layout/list1"/>
    <dgm:cxn modelId="{D2D4B37F-E6D2-4A5A-B1F4-DDD2378E1A90}" srcId="{DDEA3D17-54E5-418D-B254-60F343C47410}" destId="{37169FD5-2E0B-4909-9957-D934B88564FF}" srcOrd="0" destOrd="0" parTransId="{858162C9-0EC2-4D33-B4F0-933298ADD6B2}" sibTransId="{9D5E9242-1AE4-4268-9C31-85499D1914BF}"/>
    <dgm:cxn modelId="{667A35BD-6B7E-4C49-B370-B063B307DB15}" type="presOf" srcId="{9BA3124C-24F7-4CDC-BA91-3510608E515D}" destId="{525CDA2F-9FBF-4149-B0BB-FFEB2E47E84C}" srcOrd="0" destOrd="0" presId="urn:microsoft.com/office/officeart/2005/8/layout/list1"/>
    <dgm:cxn modelId="{1B26F6B7-D1B8-4BCD-B5D5-DE94A91A139F}" type="presOf" srcId="{4A9C5A7B-937B-422A-8F3E-3254271A30D4}" destId="{525CDA2F-9FBF-4149-B0BB-FFEB2E47E84C}" srcOrd="0" destOrd="1" presId="urn:microsoft.com/office/officeart/2005/8/layout/list1"/>
    <dgm:cxn modelId="{63013256-5B9C-4F71-A25A-19189D483FA5}" type="presOf" srcId="{37169FD5-2E0B-4909-9957-D934B88564FF}" destId="{1608E953-15FE-4684-BA14-0513E3AF7E14}" srcOrd="0" destOrd="0" presId="urn:microsoft.com/office/officeart/2005/8/layout/list1"/>
    <dgm:cxn modelId="{649A34AE-E8E1-46AC-99DC-7CFD1C7F276A}" type="presOf" srcId="{FD444E75-1EEA-4D72-9A04-6AAD6A74AC64}" destId="{3E4DEBB2-7592-46FE-84C8-B2CD9738AEB8}" srcOrd="0" destOrd="0" presId="urn:microsoft.com/office/officeart/2005/8/layout/list1"/>
    <dgm:cxn modelId="{ADA4540A-182E-437B-88F3-5B4D78896137}" srcId="{FD444E75-1EEA-4D72-9A04-6AAD6A74AC64}" destId="{387422A8-0EAA-4D71-B91C-20A9A5BEBBB2}" srcOrd="1" destOrd="0" parTransId="{CAEA7923-D956-4D24-B05C-6CA3D176F3D5}" sibTransId="{7B34D89F-6537-4B3A-B9F9-1AE6A82FBF69}"/>
    <dgm:cxn modelId="{0E416E8F-8710-42D9-A962-A8091C8A0AE3}" srcId="{FD444E75-1EEA-4D72-9A04-6AAD6A74AC64}" destId="{BDC0CEE3-8325-412A-8469-4F75B932A40C}" srcOrd="0" destOrd="0" parTransId="{755BF0CB-252E-4644-BDA7-E0C133B268B3}" sibTransId="{9F8F7EC4-B09C-4218-83B1-2777E842530D}"/>
    <dgm:cxn modelId="{28A5909A-5FBE-4102-B502-DEA229E04A25}" srcId="{37169FD5-2E0B-4909-9957-D934B88564FF}" destId="{9BA3124C-24F7-4CDC-BA91-3510608E515D}" srcOrd="0" destOrd="0" parTransId="{35BBE1DB-5120-46FB-A0A0-E38CE4E67706}" sibTransId="{12E089D5-5B22-48FB-81DC-858968A056F3}"/>
    <dgm:cxn modelId="{462DA593-BE8F-49E1-A3FD-A396CFF0A47B}" type="presOf" srcId="{387422A8-0EAA-4D71-B91C-20A9A5BEBBB2}" destId="{7EA5FB49-8E2A-4F9C-B04C-B6B039BA263A}" srcOrd="0" destOrd="1" presId="urn:microsoft.com/office/officeart/2005/8/layout/list1"/>
    <dgm:cxn modelId="{BB8D6EB7-AECE-4998-90F3-FB6B24E305B1}" type="presParOf" srcId="{F49D62CE-844A-4142-BFE2-53AA5640081F}" destId="{B7667C25-B694-498A-A881-B24A5865DBBD}" srcOrd="0" destOrd="0" presId="urn:microsoft.com/office/officeart/2005/8/layout/list1"/>
    <dgm:cxn modelId="{A9AB61DE-5194-4AAF-ABFF-0FEF8BBE661A}" type="presParOf" srcId="{B7667C25-B694-498A-A881-B24A5865DBBD}" destId="{1608E953-15FE-4684-BA14-0513E3AF7E14}" srcOrd="0" destOrd="0" presId="urn:microsoft.com/office/officeart/2005/8/layout/list1"/>
    <dgm:cxn modelId="{0DBE9305-5E33-4DB8-B82B-C63DF51B5E9A}" type="presParOf" srcId="{B7667C25-B694-498A-A881-B24A5865DBBD}" destId="{79E0CE5A-E4ED-4DE5-AC7E-A92EBE4535A7}" srcOrd="1" destOrd="0" presId="urn:microsoft.com/office/officeart/2005/8/layout/list1"/>
    <dgm:cxn modelId="{77198498-E8EB-46F8-9E09-511AB5DE470B}" type="presParOf" srcId="{F49D62CE-844A-4142-BFE2-53AA5640081F}" destId="{52C317F3-5C84-4CB9-BEA7-45549BBFBE50}" srcOrd="1" destOrd="0" presId="urn:microsoft.com/office/officeart/2005/8/layout/list1"/>
    <dgm:cxn modelId="{A21F0750-56F7-4EE6-A57D-AB51A6BD01DF}" type="presParOf" srcId="{F49D62CE-844A-4142-BFE2-53AA5640081F}" destId="{525CDA2F-9FBF-4149-B0BB-FFEB2E47E84C}" srcOrd="2" destOrd="0" presId="urn:microsoft.com/office/officeart/2005/8/layout/list1"/>
    <dgm:cxn modelId="{63F4E8F1-023B-41FC-8E9B-97F53CD347B0}" type="presParOf" srcId="{F49D62CE-844A-4142-BFE2-53AA5640081F}" destId="{5ABDF06C-7BB6-449A-B2C2-391184B5BC83}" srcOrd="3" destOrd="0" presId="urn:microsoft.com/office/officeart/2005/8/layout/list1"/>
    <dgm:cxn modelId="{A6EA0137-004B-48D5-A62E-F43941685F3E}" type="presParOf" srcId="{F49D62CE-844A-4142-BFE2-53AA5640081F}" destId="{BE974675-D31A-4A70-92AA-BC4804128318}" srcOrd="4" destOrd="0" presId="urn:microsoft.com/office/officeart/2005/8/layout/list1"/>
    <dgm:cxn modelId="{8B6B6D06-F2D7-40FB-8ED7-25BAB572296A}" type="presParOf" srcId="{BE974675-D31A-4A70-92AA-BC4804128318}" destId="{3E4DEBB2-7592-46FE-84C8-B2CD9738AEB8}" srcOrd="0" destOrd="0" presId="urn:microsoft.com/office/officeart/2005/8/layout/list1"/>
    <dgm:cxn modelId="{4121EA5A-4FE4-4963-903D-AAF566CA7404}" type="presParOf" srcId="{BE974675-D31A-4A70-92AA-BC4804128318}" destId="{7EC390CF-3E2B-4D9E-9CCD-23233FDDA5F3}" srcOrd="1" destOrd="0" presId="urn:microsoft.com/office/officeart/2005/8/layout/list1"/>
    <dgm:cxn modelId="{4FAF322F-4089-46CF-BFAB-19B1B09AEBC9}" type="presParOf" srcId="{F49D62CE-844A-4142-BFE2-53AA5640081F}" destId="{D34EF6A6-5BAB-4BFE-AAEC-D444C8477338}" srcOrd="5" destOrd="0" presId="urn:microsoft.com/office/officeart/2005/8/layout/list1"/>
    <dgm:cxn modelId="{DBD4D428-6BC3-4A68-9A77-22D356D82AB7}" type="presParOf" srcId="{F49D62CE-844A-4142-BFE2-53AA5640081F}" destId="{7EA5FB49-8E2A-4F9C-B04C-B6B039BA263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EA3D17-54E5-418D-B254-60F343C4741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169FD5-2E0B-4909-9957-D934B88564FF}">
      <dgm:prSet custT="1"/>
      <dgm:spPr/>
      <dgm:t>
        <a:bodyPr/>
        <a:lstStyle/>
        <a:p>
          <a:pPr rtl="0"/>
          <a:r>
            <a:rPr lang="en-US" sz="2800" dirty="0" smtClean="0"/>
            <a:t>Programming</a:t>
          </a:r>
          <a:endParaRPr lang="zh-CN" sz="2800" dirty="0"/>
        </a:p>
      </dgm:t>
    </dgm:pt>
    <dgm:pt modelId="{858162C9-0EC2-4D33-B4F0-933298ADD6B2}" type="parTrans" cxnId="{D2D4B37F-E6D2-4A5A-B1F4-DDD2378E1A90}">
      <dgm:prSet/>
      <dgm:spPr/>
      <dgm:t>
        <a:bodyPr/>
        <a:lstStyle/>
        <a:p>
          <a:endParaRPr lang="zh-CN" altLang="en-US"/>
        </a:p>
      </dgm:t>
    </dgm:pt>
    <dgm:pt modelId="{9D5E9242-1AE4-4268-9C31-85499D1914BF}" type="sibTrans" cxnId="{D2D4B37F-E6D2-4A5A-B1F4-DDD2378E1A90}">
      <dgm:prSet/>
      <dgm:spPr/>
      <dgm:t>
        <a:bodyPr/>
        <a:lstStyle/>
        <a:p>
          <a:endParaRPr lang="zh-CN" altLang="en-US"/>
        </a:p>
      </dgm:t>
    </dgm:pt>
    <dgm:pt modelId="{9BA3124C-24F7-4CDC-BA91-3510608E515D}">
      <dgm:prSet custT="1"/>
      <dgm:spPr/>
      <dgm:t>
        <a:bodyPr/>
        <a:lstStyle/>
        <a:p>
          <a:pPr rtl="0"/>
          <a:r>
            <a:rPr lang="en-US" sz="2400" dirty="0" smtClean="0"/>
            <a:t>UART</a:t>
          </a:r>
          <a:endParaRPr lang="zh-CN" sz="2400" dirty="0"/>
        </a:p>
      </dgm:t>
    </dgm:pt>
    <dgm:pt modelId="{35BBE1DB-5120-46FB-A0A0-E38CE4E67706}" type="parTrans" cxnId="{28A5909A-5FBE-4102-B502-DEA229E04A25}">
      <dgm:prSet/>
      <dgm:spPr/>
      <dgm:t>
        <a:bodyPr/>
        <a:lstStyle/>
        <a:p>
          <a:endParaRPr lang="zh-CN" altLang="en-US"/>
        </a:p>
      </dgm:t>
    </dgm:pt>
    <dgm:pt modelId="{12E089D5-5B22-48FB-81DC-858968A056F3}" type="sibTrans" cxnId="{28A5909A-5FBE-4102-B502-DEA229E04A25}">
      <dgm:prSet/>
      <dgm:spPr/>
      <dgm:t>
        <a:bodyPr/>
        <a:lstStyle/>
        <a:p>
          <a:endParaRPr lang="zh-CN" altLang="en-US"/>
        </a:p>
      </dgm:t>
    </dgm:pt>
    <dgm:pt modelId="{4A9C5A7B-937B-422A-8F3E-3254271A30D4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FF0000"/>
              </a:solidFill>
            </a:rPr>
            <a:t>Build-in JTAG</a:t>
          </a:r>
          <a:endParaRPr lang="zh-CN" sz="2400" dirty="0">
            <a:solidFill>
              <a:srgbClr val="FF0000"/>
            </a:solidFill>
          </a:endParaRPr>
        </a:p>
      </dgm:t>
    </dgm:pt>
    <dgm:pt modelId="{71F26FEA-C841-40F0-B33C-FCDB4A88AE69}" type="parTrans" cxnId="{0AFA4146-0742-45C8-A417-AC9D088171D2}">
      <dgm:prSet/>
      <dgm:spPr/>
      <dgm:t>
        <a:bodyPr/>
        <a:lstStyle/>
        <a:p>
          <a:endParaRPr lang="zh-CN" altLang="en-US"/>
        </a:p>
      </dgm:t>
    </dgm:pt>
    <dgm:pt modelId="{2E9FDBF2-C94F-4DD9-866F-306EF14EFDDF}" type="sibTrans" cxnId="{0AFA4146-0742-45C8-A417-AC9D088171D2}">
      <dgm:prSet/>
      <dgm:spPr/>
      <dgm:t>
        <a:bodyPr/>
        <a:lstStyle/>
        <a:p>
          <a:endParaRPr lang="zh-CN" altLang="en-US"/>
        </a:p>
      </dgm:t>
    </dgm:pt>
    <dgm:pt modelId="{FD444E75-1EEA-4D72-9A04-6AAD6A74AC64}">
      <dgm:prSet custT="1"/>
      <dgm:spPr/>
      <dgm:t>
        <a:bodyPr/>
        <a:lstStyle/>
        <a:p>
          <a:pPr rtl="0"/>
          <a:r>
            <a:rPr lang="en-US" sz="2800" dirty="0" smtClean="0"/>
            <a:t>Data transmission</a:t>
          </a:r>
          <a:endParaRPr lang="zh-CN" sz="2800" dirty="0"/>
        </a:p>
      </dgm:t>
    </dgm:pt>
    <dgm:pt modelId="{7B0773B0-6F2F-4271-A155-CB22ABDC44E7}" type="parTrans" cxnId="{1EC6C5C4-9F6B-40C4-8C50-0A174C0F5A53}">
      <dgm:prSet/>
      <dgm:spPr/>
      <dgm:t>
        <a:bodyPr/>
        <a:lstStyle/>
        <a:p>
          <a:endParaRPr lang="zh-CN" altLang="en-US"/>
        </a:p>
      </dgm:t>
    </dgm:pt>
    <dgm:pt modelId="{B6E57194-81CC-48AA-8EA9-4A04A606572D}" type="sibTrans" cxnId="{1EC6C5C4-9F6B-40C4-8C50-0A174C0F5A53}">
      <dgm:prSet/>
      <dgm:spPr/>
      <dgm:t>
        <a:bodyPr/>
        <a:lstStyle/>
        <a:p>
          <a:endParaRPr lang="zh-CN" altLang="en-US"/>
        </a:p>
      </dgm:t>
    </dgm:pt>
    <dgm:pt modelId="{BDC0CEE3-8325-412A-8469-4F75B932A40C}">
      <dgm:prSet custT="1"/>
      <dgm:spPr/>
      <dgm:t>
        <a:bodyPr/>
        <a:lstStyle/>
        <a:p>
          <a:pPr rtl="0"/>
          <a:r>
            <a:rPr lang="en-US" sz="2400" dirty="0" smtClean="0"/>
            <a:t>UART </a:t>
          </a:r>
          <a:endParaRPr lang="zh-CN" sz="2400" dirty="0"/>
        </a:p>
      </dgm:t>
    </dgm:pt>
    <dgm:pt modelId="{755BF0CB-252E-4644-BDA7-E0C133B268B3}" type="parTrans" cxnId="{0E416E8F-8710-42D9-A962-A8091C8A0AE3}">
      <dgm:prSet/>
      <dgm:spPr/>
      <dgm:t>
        <a:bodyPr/>
        <a:lstStyle/>
        <a:p>
          <a:endParaRPr lang="zh-CN" altLang="en-US"/>
        </a:p>
      </dgm:t>
    </dgm:pt>
    <dgm:pt modelId="{9F8F7EC4-B09C-4218-83B1-2777E842530D}" type="sibTrans" cxnId="{0E416E8F-8710-42D9-A962-A8091C8A0AE3}">
      <dgm:prSet/>
      <dgm:spPr/>
      <dgm:t>
        <a:bodyPr/>
        <a:lstStyle/>
        <a:p>
          <a:endParaRPr lang="zh-CN" altLang="en-US"/>
        </a:p>
      </dgm:t>
    </dgm:pt>
    <dgm:pt modelId="{387422A8-0EAA-4D71-B91C-20A9A5BEBBB2}">
      <dgm:prSet custT="1"/>
      <dgm:spPr/>
      <dgm:t>
        <a:bodyPr/>
        <a:lstStyle/>
        <a:p>
          <a:pPr rtl="0"/>
          <a:r>
            <a:rPr lang="en-US" sz="2400" dirty="0" smtClean="0">
              <a:solidFill>
                <a:srgbClr val="FF0000"/>
              </a:solidFill>
            </a:rPr>
            <a:t>Ethernet</a:t>
          </a:r>
          <a:endParaRPr lang="zh-CN" sz="2400" dirty="0">
            <a:solidFill>
              <a:srgbClr val="FF0000"/>
            </a:solidFill>
          </a:endParaRPr>
        </a:p>
      </dgm:t>
    </dgm:pt>
    <dgm:pt modelId="{CAEA7923-D956-4D24-B05C-6CA3D176F3D5}" type="parTrans" cxnId="{ADA4540A-182E-437B-88F3-5B4D78896137}">
      <dgm:prSet/>
      <dgm:spPr/>
      <dgm:t>
        <a:bodyPr/>
        <a:lstStyle/>
        <a:p>
          <a:endParaRPr lang="zh-CN" altLang="en-US"/>
        </a:p>
      </dgm:t>
    </dgm:pt>
    <dgm:pt modelId="{7B34D89F-6537-4B3A-B9F9-1AE6A82FBF69}" type="sibTrans" cxnId="{ADA4540A-182E-437B-88F3-5B4D78896137}">
      <dgm:prSet/>
      <dgm:spPr/>
      <dgm:t>
        <a:bodyPr/>
        <a:lstStyle/>
        <a:p>
          <a:endParaRPr lang="zh-CN" altLang="en-US"/>
        </a:p>
      </dgm:t>
    </dgm:pt>
    <dgm:pt modelId="{F49D62CE-844A-4142-BFE2-53AA5640081F}" type="pres">
      <dgm:prSet presAssocID="{DDEA3D17-54E5-418D-B254-60F343C4741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67C25-B694-498A-A881-B24A5865DBBD}" type="pres">
      <dgm:prSet presAssocID="{37169FD5-2E0B-4909-9957-D934B88564FF}" presName="parentLin" presStyleCnt="0"/>
      <dgm:spPr/>
    </dgm:pt>
    <dgm:pt modelId="{1608E953-15FE-4684-BA14-0513E3AF7E14}" type="pres">
      <dgm:prSet presAssocID="{37169FD5-2E0B-4909-9957-D934B88564FF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9E0CE5A-E4ED-4DE5-AC7E-A92EBE4535A7}" type="pres">
      <dgm:prSet presAssocID="{37169FD5-2E0B-4909-9957-D934B88564FF}" presName="parentText" presStyleLbl="node1" presStyleIdx="0" presStyleCnt="2" custScaleY="5928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C317F3-5C84-4CB9-BEA7-45549BBFBE50}" type="pres">
      <dgm:prSet presAssocID="{37169FD5-2E0B-4909-9957-D934B88564FF}" presName="negativeSpace" presStyleCnt="0"/>
      <dgm:spPr/>
    </dgm:pt>
    <dgm:pt modelId="{525CDA2F-9FBF-4149-B0BB-FFEB2E47E84C}" type="pres">
      <dgm:prSet presAssocID="{37169FD5-2E0B-4909-9957-D934B88564FF}" presName="childText" presStyleLbl="conFgAcc1" presStyleIdx="0" presStyleCnt="2" custLinFactNeighborX="-13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BDF06C-7BB6-449A-B2C2-391184B5BC83}" type="pres">
      <dgm:prSet presAssocID="{9D5E9242-1AE4-4268-9C31-85499D1914BF}" presName="spaceBetweenRectangles" presStyleCnt="0"/>
      <dgm:spPr/>
    </dgm:pt>
    <dgm:pt modelId="{BE974675-D31A-4A70-92AA-BC4804128318}" type="pres">
      <dgm:prSet presAssocID="{FD444E75-1EEA-4D72-9A04-6AAD6A74AC64}" presName="parentLin" presStyleCnt="0"/>
      <dgm:spPr/>
    </dgm:pt>
    <dgm:pt modelId="{3E4DEBB2-7592-46FE-84C8-B2CD9738AEB8}" type="pres">
      <dgm:prSet presAssocID="{FD444E75-1EEA-4D72-9A04-6AAD6A74AC64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7EC390CF-3E2B-4D9E-9CCD-23233FDDA5F3}" type="pres">
      <dgm:prSet presAssocID="{FD444E75-1EEA-4D72-9A04-6AAD6A74AC64}" presName="parentText" presStyleLbl="node1" presStyleIdx="1" presStyleCnt="2" custScaleY="6016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4EF6A6-5BAB-4BFE-AAEC-D444C8477338}" type="pres">
      <dgm:prSet presAssocID="{FD444E75-1EEA-4D72-9A04-6AAD6A74AC64}" presName="negativeSpace" presStyleCnt="0"/>
      <dgm:spPr/>
    </dgm:pt>
    <dgm:pt modelId="{7EA5FB49-8E2A-4F9C-B04C-B6B039BA263A}" type="pres">
      <dgm:prSet presAssocID="{FD444E75-1EEA-4D72-9A04-6AAD6A74AC64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FA4146-0742-45C8-A417-AC9D088171D2}" srcId="{37169FD5-2E0B-4909-9957-D934B88564FF}" destId="{4A9C5A7B-937B-422A-8F3E-3254271A30D4}" srcOrd="1" destOrd="0" parTransId="{71F26FEA-C841-40F0-B33C-FCDB4A88AE69}" sibTransId="{2E9FDBF2-C94F-4DD9-866F-306EF14EFDDF}"/>
    <dgm:cxn modelId="{9952C0CE-0989-46A8-BCA6-39F740803074}" type="presOf" srcId="{37169FD5-2E0B-4909-9957-D934B88564FF}" destId="{79E0CE5A-E4ED-4DE5-AC7E-A92EBE4535A7}" srcOrd="1" destOrd="0" presId="urn:microsoft.com/office/officeart/2005/8/layout/list1"/>
    <dgm:cxn modelId="{1EC6C5C4-9F6B-40C4-8C50-0A174C0F5A53}" srcId="{DDEA3D17-54E5-418D-B254-60F343C47410}" destId="{FD444E75-1EEA-4D72-9A04-6AAD6A74AC64}" srcOrd="1" destOrd="0" parTransId="{7B0773B0-6F2F-4271-A155-CB22ABDC44E7}" sibTransId="{B6E57194-81CC-48AA-8EA9-4A04A606572D}"/>
    <dgm:cxn modelId="{D2D4B37F-E6D2-4A5A-B1F4-DDD2378E1A90}" srcId="{DDEA3D17-54E5-418D-B254-60F343C47410}" destId="{37169FD5-2E0B-4909-9957-D934B88564FF}" srcOrd="0" destOrd="0" parTransId="{858162C9-0EC2-4D33-B4F0-933298ADD6B2}" sibTransId="{9D5E9242-1AE4-4268-9C31-85499D1914BF}"/>
    <dgm:cxn modelId="{64BCD338-63BB-45EB-832A-A397F3C521BB}" type="presOf" srcId="{4A9C5A7B-937B-422A-8F3E-3254271A30D4}" destId="{525CDA2F-9FBF-4149-B0BB-FFEB2E47E84C}" srcOrd="0" destOrd="1" presId="urn:microsoft.com/office/officeart/2005/8/layout/list1"/>
    <dgm:cxn modelId="{8773E05F-A51A-4E13-A646-7686E4D967D9}" type="presOf" srcId="{387422A8-0EAA-4D71-B91C-20A9A5BEBBB2}" destId="{7EA5FB49-8E2A-4F9C-B04C-B6B039BA263A}" srcOrd="0" destOrd="1" presId="urn:microsoft.com/office/officeart/2005/8/layout/list1"/>
    <dgm:cxn modelId="{ADA4540A-182E-437B-88F3-5B4D78896137}" srcId="{FD444E75-1EEA-4D72-9A04-6AAD6A74AC64}" destId="{387422A8-0EAA-4D71-B91C-20A9A5BEBBB2}" srcOrd="1" destOrd="0" parTransId="{CAEA7923-D956-4D24-B05C-6CA3D176F3D5}" sibTransId="{7B34D89F-6537-4B3A-B9F9-1AE6A82FBF69}"/>
    <dgm:cxn modelId="{17D628F3-B559-487D-939E-365ABAB86F75}" type="presOf" srcId="{9BA3124C-24F7-4CDC-BA91-3510608E515D}" destId="{525CDA2F-9FBF-4149-B0BB-FFEB2E47E84C}" srcOrd="0" destOrd="0" presId="urn:microsoft.com/office/officeart/2005/8/layout/list1"/>
    <dgm:cxn modelId="{3C89353F-8CE5-4C60-A9C4-C1279C038E14}" type="presOf" srcId="{FD444E75-1EEA-4D72-9A04-6AAD6A74AC64}" destId="{7EC390CF-3E2B-4D9E-9CCD-23233FDDA5F3}" srcOrd="1" destOrd="0" presId="urn:microsoft.com/office/officeart/2005/8/layout/list1"/>
    <dgm:cxn modelId="{C2A345A1-E06F-4EFA-8125-781C71BC3FD4}" type="presOf" srcId="{37169FD5-2E0B-4909-9957-D934B88564FF}" destId="{1608E953-15FE-4684-BA14-0513E3AF7E14}" srcOrd="0" destOrd="0" presId="urn:microsoft.com/office/officeart/2005/8/layout/list1"/>
    <dgm:cxn modelId="{0E416E8F-8710-42D9-A962-A8091C8A0AE3}" srcId="{FD444E75-1EEA-4D72-9A04-6AAD6A74AC64}" destId="{BDC0CEE3-8325-412A-8469-4F75B932A40C}" srcOrd="0" destOrd="0" parTransId="{755BF0CB-252E-4644-BDA7-E0C133B268B3}" sibTransId="{9F8F7EC4-B09C-4218-83B1-2777E842530D}"/>
    <dgm:cxn modelId="{68DFADE8-9BE6-44AA-95EA-CC34816B1D8D}" type="presOf" srcId="{BDC0CEE3-8325-412A-8469-4F75B932A40C}" destId="{7EA5FB49-8E2A-4F9C-B04C-B6B039BA263A}" srcOrd="0" destOrd="0" presId="urn:microsoft.com/office/officeart/2005/8/layout/list1"/>
    <dgm:cxn modelId="{28A5909A-5FBE-4102-B502-DEA229E04A25}" srcId="{37169FD5-2E0B-4909-9957-D934B88564FF}" destId="{9BA3124C-24F7-4CDC-BA91-3510608E515D}" srcOrd="0" destOrd="0" parTransId="{35BBE1DB-5120-46FB-A0A0-E38CE4E67706}" sibTransId="{12E089D5-5B22-48FB-81DC-858968A056F3}"/>
    <dgm:cxn modelId="{F261C3A7-F0A3-408F-8221-056FD8B1AD92}" type="presOf" srcId="{DDEA3D17-54E5-418D-B254-60F343C47410}" destId="{F49D62CE-844A-4142-BFE2-53AA5640081F}" srcOrd="0" destOrd="0" presId="urn:microsoft.com/office/officeart/2005/8/layout/list1"/>
    <dgm:cxn modelId="{AAC95EDC-5580-436A-B14B-FD409FCC52EF}" type="presOf" srcId="{FD444E75-1EEA-4D72-9A04-6AAD6A74AC64}" destId="{3E4DEBB2-7592-46FE-84C8-B2CD9738AEB8}" srcOrd="0" destOrd="0" presId="urn:microsoft.com/office/officeart/2005/8/layout/list1"/>
    <dgm:cxn modelId="{193A3431-21A1-4BFD-B20B-4EF5F885CC65}" type="presParOf" srcId="{F49D62CE-844A-4142-BFE2-53AA5640081F}" destId="{B7667C25-B694-498A-A881-B24A5865DBBD}" srcOrd="0" destOrd="0" presId="urn:microsoft.com/office/officeart/2005/8/layout/list1"/>
    <dgm:cxn modelId="{DB4A75E1-8812-48CE-BA88-E67D98EE6B7A}" type="presParOf" srcId="{B7667C25-B694-498A-A881-B24A5865DBBD}" destId="{1608E953-15FE-4684-BA14-0513E3AF7E14}" srcOrd="0" destOrd="0" presId="urn:microsoft.com/office/officeart/2005/8/layout/list1"/>
    <dgm:cxn modelId="{BEC9C0A6-EA56-46B5-A2AC-AD103524EFF0}" type="presParOf" srcId="{B7667C25-B694-498A-A881-B24A5865DBBD}" destId="{79E0CE5A-E4ED-4DE5-AC7E-A92EBE4535A7}" srcOrd="1" destOrd="0" presId="urn:microsoft.com/office/officeart/2005/8/layout/list1"/>
    <dgm:cxn modelId="{C276E82A-4EB0-49FF-9E01-B92D87A2B9B7}" type="presParOf" srcId="{F49D62CE-844A-4142-BFE2-53AA5640081F}" destId="{52C317F3-5C84-4CB9-BEA7-45549BBFBE50}" srcOrd="1" destOrd="0" presId="urn:microsoft.com/office/officeart/2005/8/layout/list1"/>
    <dgm:cxn modelId="{F6CBF436-9D40-4703-BF75-E83D8D2EBA0E}" type="presParOf" srcId="{F49D62CE-844A-4142-BFE2-53AA5640081F}" destId="{525CDA2F-9FBF-4149-B0BB-FFEB2E47E84C}" srcOrd="2" destOrd="0" presId="urn:microsoft.com/office/officeart/2005/8/layout/list1"/>
    <dgm:cxn modelId="{7B9723BB-D3D5-494B-895F-BA462A5C06E7}" type="presParOf" srcId="{F49D62CE-844A-4142-BFE2-53AA5640081F}" destId="{5ABDF06C-7BB6-449A-B2C2-391184B5BC83}" srcOrd="3" destOrd="0" presId="urn:microsoft.com/office/officeart/2005/8/layout/list1"/>
    <dgm:cxn modelId="{D37D9009-FE6F-478D-AC40-79107ADF9EEC}" type="presParOf" srcId="{F49D62CE-844A-4142-BFE2-53AA5640081F}" destId="{BE974675-D31A-4A70-92AA-BC4804128318}" srcOrd="4" destOrd="0" presId="urn:microsoft.com/office/officeart/2005/8/layout/list1"/>
    <dgm:cxn modelId="{D00DBE4E-B91C-403F-A1B6-7A4AF32064AE}" type="presParOf" srcId="{BE974675-D31A-4A70-92AA-BC4804128318}" destId="{3E4DEBB2-7592-46FE-84C8-B2CD9738AEB8}" srcOrd="0" destOrd="0" presId="urn:microsoft.com/office/officeart/2005/8/layout/list1"/>
    <dgm:cxn modelId="{82448767-2153-46B9-AE42-64FF724BDF3E}" type="presParOf" srcId="{BE974675-D31A-4A70-92AA-BC4804128318}" destId="{7EC390CF-3E2B-4D9E-9CCD-23233FDDA5F3}" srcOrd="1" destOrd="0" presId="urn:microsoft.com/office/officeart/2005/8/layout/list1"/>
    <dgm:cxn modelId="{FF3210F2-CEE3-42BB-B8C1-C4D255BD532D}" type="presParOf" srcId="{F49D62CE-844A-4142-BFE2-53AA5640081F}" destId="{D34EF6A6-5BAB-4BFE-AAEC-D444C8477338}" srcOrd="5" destOrd="0" presId="urn:microsoft.com/office/officeart/2005/8/layout/list1"/>
    <dgm:cxn modelId="{B85ACCB9-45C2-4BA4-86A4-64F8ADD9AF05}" type="presParOf" srcId="{F49D62CE-844A-4142-BFE2-53AA5640081F}" destId="{7EA5FB49-8E2A-4F9C-B04C-B6B039BA263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CDA2F-9FBF-4149-B0BB-FFEB2E47E84C}">
      <dsp:nvSpPr>
        <dsp:cNvPr id="0" name=""/>
        <dsp:cNvSpPr/>
      </dsp:nvSpPr>
      <dsp:spPr>
        <a:xfrm>
          <a:off x="0" y="155061"/>
          <a:ext cx="10515600" cy="1887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978916" rIns="816127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UART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Build-in JTAG</a:t>
          </a:r>
          <a:endParaRPr lang="zh-CN" sz="2400" kern="1200" dirty="0"/>
        </a:p>
      </dsp:txBody>
      <dsp:txXfrm>
        <a:off x="0" y="155061"/>
        <a:ext cx="10515600" cy="1887637"/>
      </dsp:txXfrm>
    </dsp:sp>
    <dsp:sp modelId="{79E0CE5A-E4ED-4DE5-AC7E-A92EBE4535A7}">
      <dsp:nvSpPr>
        <dsp:cNvPr id="0" name=""/>
        <dsp:cNvSpPr/>
      </dsp:nvSpPr>
      <dsp:spPr>
        <a:xfrm>
          <a:off x="525780" y="26209"/>
          <a:ext cx="7360920" cy="8225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Programming</a:t>
          </a:r>
          <a:endParaRPr lang="zh-CN" sz="2800" kern="1200" dirty="0"/>
        </a:p>
      </dsp:txBody>
      <dsp:txXfrm>
        <a:off x="565935" y="66364"/>
        <a:ext cx="7280610" cy="742261"/>
      </dsp:txXfrm>
    </dsp:sp>
    <dsp:sp modelId="{7EA5FB49-8E2A-4F9C-B04C-B6B039BA263A}">
      <dsp:nvSpPr>
        <dsp:cNvPr id="0" name=""/>
        <dsp:cNvSpPr/>
      </dsp:nvSpPr>
      <dsp:spPr>
        <a:xfrm>
          <a:off x="0" y="2437490"/>
          <a:ext cx="10515600" cy="1887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978916" rIns="816127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UART 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Ethernet</a:t>
          </a:r>
          <a:endParaRPr lang="zh-CN" sz="2400" kern="1200" dirty="0"/>
        </a:p>
      </dsp:txBody>
      <dsp:txXfrm>
        <a:off x="0" y="2437490"/>
        <a:ext cx="10515600" cy="1887637"/>
      </dsp:txXfrm>
    </dsp:sp>
    <dsp:sp modelId="{7EC390CF-3E2B-4D9E-9CCD-23233FDDA5F3}">
      <dsp:nvSpPr>
        <dsp:cNvPr id="0" name=""/>
        <dsp:cNvSpPr/>
      </dsp:nvSpPr>
      <dsp:spPr>
        <a:xfrm>
          <a:off x="525780" y="2296498"/>
          <a:ext cx="7360920" cy="8347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transmission</a:t>
          </a:r>
          <a:endParaRPr lang="zh-CN" sz="2800" kern="1200" dirty="0"/>
        </a:p>
      </dsp:txBody>
      <dsp:txXfrm>
        <a:off x="566527" y="2337245"/>
        <a:ext cx="7279426" cy="753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CDA2F-9FBF-4149-B0BB-FFEB2E47E84C}">
      <dsp:nvSpPr>
        <dsp:cNvPr id="0" name=""/>
        <dsp:cNvSpPr/>
      </dsp:nvSpPr>
      <dsp:spPr>
        <a:xfrm>
          <a:off x="0" y="155061"/>
          <a:ext cx="10515600" cy="1887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978916" rIns="816127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UART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FF0000"/>
              </a:solidFill>
            </a:rPr>
            <a:t>Build-in JTAG</a:t>
          </a:r>
          <a:endParaRPr lang="zh-CN" sz="2400" kern="1200" dirty="0">
            <a:solidFill>
              <a:srgbClr val="FF0000"/>
            </a:solidFill>
          </a:endParaRPr>
        </a:p>
      </dsp:txBody>
      <dsp:txXfrm>
        <a:off x="0" y="155061"/>
        <a:ext cx="10515600" cy="1887637"/>
      </dsp:txXfrm>
    </dsp:sp>
    <dsp:sp modelId="{79E0CE5A-E4ED-4DE5-AC7E-A92EBE4535A7}">
      <dsp:nvSpPr>
        <dsp:cNvPr id="0" name=""/>
        <dsp:cNvSpPr/>
      </dsp:nvSpPr>
      <dsp:spPr>
        <a:xfrm>
          <a:off x="525780" y="26209"/>
          <a:ext cx="7360920" cy="8225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Programming</a:t>
          </a:r>
          <a:endParaRPr lang="zh-CN" sz="2800" kern="1200" dirty="0"/>
        </a:p>
      </dsp:txBody>
      <dsp:txXfrm>
        <a:off x="565935" y="66364"/>
        <a:ext cx="7280610" cy="742261"/>
      </dsp:txXfrm>
    </dsp:sp>
    <dsp:sp modelId="{7EA5FB49-8E2A-4F9C-B04C-B6B039BA263A}">
      <dsp:nvSpPr>
        <dsp:cNvPr id="0" name=""/>
        <dsp:cNvSpPr/>
      </dsp:nvSpPr>
      <dsp:spPr>
        <a:xfrm>
          <a:off x="0" y="2437490"/>
          <a:ext cx="10515600" cy="1887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978916" rIns="816127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UART 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rgbClr val="FF0000"/>
              </a:solidFill>
            </a:rPr>
            <a:t>Ethernet</a:t>
          </a:r>
          <a:endParaRPr lang="zh-CN" sz="2400" kern="1200" dirty="0">
            <a:solidFill>
              <a:srgbClr val="FF0000"/>
            </a:solidFill>
          </a:endParaRPr>
        </a:p>
      </dsp:txBody>
      <dsp:txXfrm>
        <a:off x="0" y="2437490"/>
        <a:ext cx="10515600" cy="1887637"/>
      </dsp:txXfrm>
    </dsp:sp>
    <dsp:sp modelId="{7EC390CF-3E2B-4D9E-9CCD-23233FDDA5F3}">
      <dsp:nvSpPr>
        <dsp:cNvPr id="0" name=""/>
        <dsp:cNvSpPr/>
      </dsp:nvSpPr>
      <dsp:spPr>
        <a:xfrm>
          <a:off x="525780" y="2296498"/>
          <a:ext cx="7360920" cy="8347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transmission</a:t>
          </a:r>
          <a:endParaRPr lang="zh-CN" sz="2800" kern="1200" dirty="0"/>
        </a:p>
      </dsp:txBody>
      <dsp:txXfrm>
        <a:off x="566527" y="2337245"/>
        <a:ext cx="7279426" cy="753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7025A-769B-4F03-8275-16DE24E903A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ECF54-31C9-4CF8-8832-7CCF79C94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73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Normal heart beat is of paramount</a:t>
            </a:r>
            <a:r>
              <a:rPr lang="en-US" altLang="zh-CN" baseline="0" dirty="0" smtClean="0"/>
              <a:t> importance</a:t>
            </a:r>
            <a:endParaRPr lang="en-US" altLang="zh-CN" dirty="0" smtClean="0"/>
          </a:p>
          <a:p>
            <a:r>
              <a:rPr lang="zh-CN" altLang="en-US" dirty="0" smtClean="0"/>
              <a:t>先介绍心脏：</a:t>
            </a:r>
            <a:r>
              <a:rPr lang="en-US" altLang="zh-CN" dirty="0" smtClean="0"/>
              <a:t>The beating of the heart can be divided into two processes </a:t>
            </a:r>
          </a:p>
          <a:p>
            <a:r>
              <a:rPr lang="zh-CN" altLang="en-US" dirty="0" smtClean="0"/>
              <a:t>电信号</a:t>
            </a:r>
            <a:r>
              <a:rPr lang="zh-CN" altLang="en-US" dirty="0" smtClean="0"/>
              <a:t>：</a:t>
            </a:r>
            <a:r>
              <a:rPr lang="en-US" altLang="zh-CN" dirty="0" smtClean="0"/>
              <a:t>electric signal  trigger one heart beat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864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806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727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02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电信号：</a:t>
            </a:r>
            <a:r>
              <a:rPr lang="en-US" altLang="zh-CN" dirty="0" smtClean="0"/>
              <a:t>electric signal  trigger one heart beat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980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电信号：</a:t>
            </a:r>
            <a:r>
              <a:rPr lang="en-US" altLang="zh-CN" dirty="0" smtClean="0"/>
              <a:t>electric signal  trigger one heart beat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237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电信号：</a:t>
            </a:r>
            <a:r>
              <a:rPr lang="en-US" altLang="zh-CN" dirty="0" smtClean="0"/>
              <a:t>electric signal  trigger one heart beat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6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电信号：</a:t>
            </a:r>
            <a:r>
              <a:rPr lang="en-US" altLang="zh-CN" dirty="0" smtClean="0"/>
              <a:t>electric signal  trigger one heart beat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08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电信号：</a:t>
            </a:r>
            <a:r>
              <a:rPr lang="en-US" altLang="zh-CN" dirty="0" smtClean="0"/>
              <a:t>electric signal  trigger one heart beat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814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Timer overflow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17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Structure of the pacemaker </a:t>
            </a:r>
          </a:p>
          <a:p>
            <a:r>
              <a:rPr lang="en-US" altLang="zh-CN" dirty="0" smtClean="0"/>
              <a:t>Works sync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558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 area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CF54-31C9-4CF8-8832-7CCF79C9455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64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8" name="Line 25">
            <a:extLst>
              <a:ext uri="{FF2B5EF4-FFF2-40B4-BE49-F238E27FC236}">
                <a16:creationId xmlns="" xmlns:a16="http://schemas.microsoft.com/office/drawing/2014/main" id="{1E0426AA-6541-450F-AD6D-5AA7B8010EC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0688" y="6467475"/>
            <a:ext cx="1183233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27">
            <a:extLst>
              <a:ext uri="{FF2B5EF4-FFF2-40B4-BE49-F238E27FC236}">
                <a16:creationId xmlns="" xmlns:a16="http://schemas.microsoft.com/office/drawing/2014/main" id="{527C71D7-D5CA-4663-BC9F-7E5412C737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23354" y="6522236"/>
            <a:ext cx="30396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 b="1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 b="1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 b="1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 b="1"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 b="1"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zh-CN" sz="1000" dirty="0">
                <a:solidFill>
                  <a:schemeClr val="tx1"/>
                </a:solidFill>
                <a:latin typeface="Arial" charset="0"/>
                <a:ea typeface="SimSun" pitchFamily="2" charset="-122"/>
              </a:rPr>
              <a:t>Center for 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  <a:ea typeface="SimSun" pitchFamily="2" charset="-122"/>
              </a:rPr>
              <a:t>Embedded &amp;</a:t>
            </a:r>
            <a:r>
              <a:rPr lang="en-US" altLang="zh-CN" sz="1000" baseline="0" dirty="0" smtClean="0">
                <a:solidFill>
                  <a:schemeClr val="tx1"/>
                </a:solidFill>
                <a:latin typeface="Arial" charset="0"/>
                <a:ea typeface="SimSun" pitchFamily="2" charset="-122"/>
              </a:rPr>
              <a:t> Cyber-physical System</a:t>
            </a:r>
            <a:endParaRPr lang="en-US" altLang="zh-CN" sz="1000" dirty="0">
              <a:solidFill>
                <a:schemeClr val="tx1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94226" y="6460681"/>
            <a:ext cx="76038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CECS</a:t>
            </a:r>
            <a:endParaRPr lang="zh-CN" altLang="en-US" sz="18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9762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024D-8DF0-4CA6-99AA-FBFCC0CED73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9F69-2D4F-443B-A277-FF54B0992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7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024D-8DF0-4CA6-99AA-FBFCC0CED73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9F69-2D4F-443B-A277-FF54B0992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08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024D-8DF0-4CA6-99AA-FBFCC0CED73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9F69-2D4F-443B-A277-FF54B0992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631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024D-8DF0-4CA6-99AA-FBFCC0CED73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9F69-2D4F-443B-A277-FF54B0992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4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024D-8DF0-4CA6-99AA-FBFCC0CED73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9F69-2D4F-443B-A277-FF54B0992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39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024D-8DF0-4CA6-99AA-FBFCC0CED73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9F69-2D4F-443B-A277-FF54B0992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04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024D-8DF0-4CA6-99AA-FBFCC0CED73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9F69-2D4F-443B-A277-FF54B0992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38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024D-8DF0-4CA6-99AA-FBFCC0CED73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9F69-2D4F-443B-A277-FF54B0992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03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024D-8DF0-4CA6-99AA-FBFCC0CED73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9F69-2D4F-443B-A277-FF54B0992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024D-8DF0-4CA6-99AA-FBFCC0CED73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09F69-2D4F-443B-A277-FF54B0992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77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2024D-8DF0-4CA6-99AA-FBFCC0CED73E}" type="datetimeFigureOut">
              <a:rPr lang="zh-CN" altLang="en-US" smtClean="0"/>
              <a:t>2018/9/5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09F69-2D4F-443B-A277-FF54B0992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22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129051"/>
            <a:ext cx="9144000" cy="951008"/>
          </a:xfrm>
        </p:spPr>
        <p:txBody>
          <a:bodyPr>
            <a:normAutofit/>
          </a:bodyPr>
          <a:lstStyle/>
          <a:p>
            <a:r>
              <a:rPr lang="en-US" altLang="zh-CN" sz="4800" b="1" dirty="0" smtClean="0"/>
              <a:t>Pacemaker Demo on Leon3</a:t>
            </a:r>
            <a:endParaRPr lang="zh-CN" altLang="en-US" sz="48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4176"/>
            <a:ext cx="9144000" cy="1655762"/>
          </a:xfrm>
        </p:spPr>
        <p:txBody>
          <a:bodyPr/>
          <a:lstStyle/>
          <a:p>
            <a:r>
              <a:rPr lang="en-US" altLang="zh-CN" sz="2800" i="1" dirty="0" err="1" smtClean="0"/>
              <a:t>UCInspire</a:t>
            </a:r>
            <a:r>
              <a:rPr lang="en-US" altLang="zh-CN" sz="2800" i="1" dirty="0" smtClean="0"/>
              <a:t> Program</a:t>
            </a:r>
          </a:p>
          <a:p>
            <a:r>
              <a:rPr lang="en-US" altLang="zh-CN" dirty="0" smtClean="0"/>
              <a:t>Han Wang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42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9384" y="1539172"/>
            <a:ext cx="8319736" cy="4951862"/>
            <a:chOff x="1501617" y="1648354"/>
            <a:chExt cx="8319736" cy="49518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2510" y="1648354"/>
              <a:ext cx="6366679" cy="495186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873240" y="6157710"/>
              <a:ext cx="5089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VAI</a:t>
              </a:r>
              <a:endParaRPr lang="zh-CN" altLang="en-US" sz="1400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526743" y="6157710"/>
              <a:ext cx="10253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VAI</a:t>
              </a:r>
              <a:endParaRPr lang="zh-CN" altLang="en-US" sz="1400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95983" y="6076996"/>
              <a:ext cx="10253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VAI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8795983" y="6116829"/>
              <a:ext cx="0" cy="4435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753738" y="1917511"/>
              <a:ext cx="1068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Atrium</a:t>
              </a:r>
              <a:endParaRPr lang="zh-CN" altLang="en-US" sz="2400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01617" y="2813714"/>
              <a:ext cx="1320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Ventricle</a:t>
              </a:r>
              <a:endParaRPr lang="zh-CN" altLang="en-US" sz="2400" b="1" dirty="0"/>
            </a:p>
          </p:txBody>
        </p:sp>
      </p:grpSp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219222" y="1019908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77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044" y="1064525"/>
            <a:ext cx="11067559" cy="586853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42733" y="3210415"/>
            <a:ext cx="2971800" cy="23671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56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0.2 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94285" y="924374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C code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26" y="1624542"/>
            <a:ext cx="9265126" cy="517551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070850" y="2743200"/>
            <a:ext cx="1816353" cy="789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94285" y="924374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C code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26" y="1624542"/>
            <a:ext cx="9265126" cy="517551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493229" y="1554497"/>
            <a:ext cx="4632563" cy="825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94285" y="924374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C code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26" y="1624542"/>
            <a:ext cx="9265126" cy="517551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399600" y="1554498"/>
            <a:ext cx="4632563" cy="772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1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94285" y="924374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C code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26" y="1624542"/>
            <a:ext cx="9265126" cy="517551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206626" y="3826077"/>
            <a:ext cx="4632563" cy="772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4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94285" y="924374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C code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26" y="1624542"/>
            <a:ext cx="9265126" cy="517551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8775510" y="5008728"/>
            <a:ext cx="1828800" cy="65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592238" y="5577384"/>
            <a:ext cx="1828800" cy="65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73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2233" y="2049463"/>
            <a:ext cx="7505410" cy="375083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 the patience’s heart beat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Sense the atrial and ventricular beat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the atrial or ventricular beat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 the heart beat history data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configurable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more…</a:t>
            </a:r>
            <a:endParaRPr 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928906" y="1070439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1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32451"/>
            <a:ext cx="10515600" cy="47595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work: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Understood the basic concept and working principle of the pacemaker by reading the VHDL, C code, and some reference.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Translated the hardware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pcores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software code.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communication between the board and PC by using TCP/IP module and Socket programming.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a MATLAB GUI for doctoral configuration.</a:t>
            </a:r>
          </a:p>
          <a:p>
            <a:pPr lvl="1"/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60755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2"/>
          <p:cNvSpPr>
            <a:spLocks noGrp="1"/>
          </p:cNvSpPr>
          <p:nvPr>
            <p:ph idx="1"/>
          </p:nvPr>
        </p:nvSpPr>
        <p:spPr>
          <a:xfrm>
            <a:off x="7478995" y="1703266"/>
            <a:ext cx="4262285" cy="874619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Runs in parallel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very good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</a:t>
            </a:r>
          </a:p>
          <a:p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718262" y="2756848"/>
            <a:ext cx="3295620" cy="3816304"/>
            <a:chOff x="1718262" y="2756848"/>
            <a:chExt cx="3295620" cy="3816304"/>
          </a:xfrm>
        </p:grpSpPr>
        <p:cxnSp>
          <p:nvCxnSpPr>
            <p:cNvPr id="4" name="直接箭头连接符 3"/>
            <p:cNvCxnSpPr/>
            <p:nvPr/>
          </p:nvCxnSpPr>
          <p:spPr>
            <a:xfrm>
              <a:off x="2333143" y="2756848"/>
              <a:ext cx="0" cy="9353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2523732" y="2929753"/>
              <a:ext cx="1590498" cy="7276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4114230" y="2911059"/>
              <a:ext cx="0" cy="7237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>
              <a:endCxn id="9" idx="2"/>
            </p:cNvCxnSpPr>
            <p:nvPr/>
          </p:nvCxnSpPr>
          <p:spPr>
            <a:xfrm flipH="1" flipV="1">
              <a:off x="2412362" y="4034875"/>
              <a:ext cx="1701872" cy="8594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2357219" y="4134804"/>
              <a:ext cx="0" cy="19039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776611" y="3634765"/>
              <a:ext cx="12715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/>
                <a:t>Function()</a:t>
              </a:r>
              <a:endParaRPr lang="zh-CN" altLang="en-US" sz="2000" b="1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266197" y="3634765"/>
              <a:ext cx="1747685" cy="4860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Do some work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4114230" y="4170640"/>
              <a:ext cx="0" cy="7237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718262" y="6111487"/>
              <a:ext cx="1277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88555" y="2668138"/>
            <a:ext cx="4454046" cy="3905014"/>
            <a:chOff x="6988555" y="2668138"/>
            <a:chExt cx="4454046" cy="3905014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7913830" y="2668138"/>
              <a:ext cx="0" cy="10786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8145646" y="2984344"/>
              <a:ext cx="2397303" cy="7133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10542949" y="2965650"/>
              <a:ext cx="0" cy="7237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7937906" y="4189395"/>
              <a:ext cx="0" cy="19039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6988555" y="3689356"/>
              <a:ext cx="1857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err="1" smtClean="0"/>
                <a:t>pthread_creat</a:t>
              </a:r>
              <a:r>
                <a:rPr lang="en-US" altLang="zh-CN" sz="2000" b="1" dirty="0" smtClean="0"/>
                <a:t>()</a:t>
              </a:r>
              <a:endParaRPr lang="zh-CN" altLang="en-US" sz="2000" b="1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694916" y="3689356"/>
              <a:ext cx="1747685" cy="4860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Do some work</a:t>
              </a: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10542949" y="4225231"/>
              <a:ext cx="0" cy="18681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7384709" y="6111487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Muti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-thread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5728413" y="3516894"/>
            <a:ext cx="835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i="1" dirty="0" smtClean="0">
                <a:solidFill>
                  <a:srgbClr val="FF0000"/>
                </a:solidFill>
              </a:rPr>
              <a:t>VS</a:t>
            </a:r>
            <a:endParaRPr lang="zh-CN" altLang="en-US" sz="4800" b="1" i="1" dirty="0">
              <a:solidFill>
                <a:srgbClr val="FF0000"/>
              </a:solidFill>
            </a:endParaRP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1285859" y="1803225"/>
            <a:ext cx="4262285" cy="591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not run in parallel</a:t>
            </a:r>
          </a:p>
          <a:p>
            <a:endParaRPr lang="zh-CN" altLang="en-US" dirty="0"/>
          </a:p>
        </p:txBody>
      </p:sp>
      <p:sp>
        <p:nvSpPr>
          <p:cNvPr id="55" name="标题 1"/>
          <p:cNvSpPr>
            <a:spLocks noGrp="1"/>
          </p:cNvSpPr>
          <p:nvPr>
            <p:ph type="title"/>
          </p:nvPr>
        </p:nvSpPr>
        <p:spPr>
          <a:xfrm>
            <a:off x="219222" y="1019908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POSIX Thread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60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32451"/>
            <a:ext cx="10515600" cy="47595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work: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Understood the basic concept and working principle of the pacemaker by reading the VHDL, C code, and some reference.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Translated the hardware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pcores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software code.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the communication between the board and PC by using TCP/IP module and Socket programming.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MATLAB GUI.</a:t>
            </a:r>
          </a:p>
          <a:p>
            <a:pPr lvl="1"/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29741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0049" y="1043161"/>
            <a:ext cx="7850822" cy="1663168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could threads get synchronization?</a:t>
            </a:r>
          </a:p>
          <a:p>
            <a:pPr lvl="1"/>
            <a:r>
              <a:rPr lang="en-US" altLang="zh-CN" dirty="0" err="1" smtClean="0"/>
              <a:t>Mutexes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Conditional variable</a:t>
            </a:r>
            <a:endParaRPr lang="zh-CN" altLang="en-US" dirty="0"/>
          </a:p>
        </p:txBody>
      </p:sp>
      <p:pic>
        <p:nvPicPr>
          <p:cNvPr id="6" name="Picture 2" descr="Image result for mutex l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8" y="2624541"/>
            <a:ext cx="4966281" cy="360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527042" y="2327370"/>
            <a:ext cx="4458083" cy="4107548"/>
            <a:chOff x="6527042" y="2327370"/>
            <a:chExt cx="4458083" cy="4107548"/>
          </a:xfrm>
        </p:grpSpPr>
        <p:sp>
          <p:nvSpPr>
            <p:cNvPr id="2" name="矩形 1"/>
            <p:cNvSpPr/>
            <p:nvPr/>
          </p:nvSpPr>
          <p:spPr>
            <a:xfrm>
              <a:off x="6527042" y="2327370"/>
              <a:ext cx="1214651" cy="3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Thread A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9752727" y="2327371"/>
              <a:ext cx="1214651" cy="3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Thread B</a:t>
              </a:r>
              <a:endParaRPr lang="zh-CN" altLang="en-US" dirty="0"/>
            </a:p>
          </p:txBody>
        </p:sp>
        <p:cxnSp>
          <p:nvCxnSpPr>
            <p:cNvPr id="5" name="直接箭头连接符 4"/>
            <p:cNvCxnSpPr>
              <a:stCxn id="2" idx="2"/>
            </p:cNvCxnSpPr>
            <p:nvPr/>
          </p:nvCxnSpPr>
          <p:spPr>
            <a:xfrm flipH="1">
              <a:off x="7116620" y="2682212"/>
              <a:ext cx="17748" cy="7501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endCxn id="13" idx="0"/>
            </p:cNvCxnSpPr>
            <p:nvPr/>
          </p:nvCxnSpPr>
          <p:spPr>
            <a:xfrm>
              <a:off x="10377800" y="2682212"/>
              <a:ext cx="0" cy="1207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9770474" y="3889612"/>
              <a:ext cx="1214651" cy="3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Lock 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770474" y="4258103"/>
              <a:ext cx="1214651" cy="3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Signal </a:t>
              </a:r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9770474" y="4626594"/>
              <a:ext cx="1214651" cy="3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unlock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6527042" y="3432411"/>
              <a:ext cx="1214651" cy="3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Lock 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527042" y="3800902"/>
              <a:ext cx="1214651" cy="8120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Wait</a:t>
              </a:r>
              <a:endParaRPr lang="zh-CN" altLang="en-US" dirty="0"/>
            </a:p>
          </p:txBody>
        </p:sp>
        <p:cxnSp>
          <p:nvCxnSpPr>
            <p:cNvPr id="14" name="直接箭头连接符 13"/>
            <p:cNvCxnSpPr>
              <a:stCxn id="15" idx="1"/>
            </p:cNvCxnSpPr>
            <p:nvPr/>
          </p:nvCxnSpPr>
          <p:spPr>
            <a:xfrm flipH="1">
              <a:off x="7741693" y="4435524"/>
              <a:ext cx="2028781" cy="30656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6527042" y="4626593"/>
              <a:ext cx="1214651" cy="354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unlock</a:t>
              </a:r>
              <a:endParaRPr lang="zh-CN" altLang="en-US" dirty="0"/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H="1">
              <a:off x="7116620" y="4981435"/>
              <a:ext cx="15711" cy="14534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10377799" y="4981436"/>
              <a:ext cx="11259" cy="92804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8209129" y="4112358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Conditional</a:t>
              </a:r>
            </a:p>
            <a:p>
              <a:r>
                <a:rPr lang="en-US" altLang="zh-CN" dirty="0"/>
                <a:t>variable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07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9651" y="8365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620" y="1068285"/>
            <a:ext cx="9637595" cy="57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9651" y="8365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6" y="1009934"/>
            <a:ext cx="11595414" cy="57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1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2" y="1836174"/>
            <a:ext cx="6695768" cy="5021826"/>
          </a:xfrm>
        </p:spPr>
      </p:pic>
      <p:sp>
        <p:nvSpPr>
          <p:cNvPr id="5" name="文本框 4"/>
          <p:cNvSpPr txBox="1"/>
          <p:nvPr/>
        </p:nvSpPr>
        <p:spPr>
          <a:xfrm>
            <a:off x="7683910" y="2013155"/>
            <a:ext cx="3008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LEON3 Processor</a:t>
            </a:r>
          </a:p>
          <a:p>
            <a:pPr algn="ctr"/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RTEMS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916924" y="2613319"/>
            <a:ext cx="4283179" cy="1079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821129" y="3393176"/>
            <a:ext cx="53708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RTEMS: real-time operation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real-time, embedded systems and to support various open 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standards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 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POSIX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Architectures: ARM,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Freescale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Cold Fire, DSPs, LEON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19222" y="1019908"/>
            <a:ext cx="9192065" cy="755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6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32451"/>
            <a:ext cx="10515600" cy="47595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work: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Understood the basic concept and working principle of the pacemaker by reading the VHDL, C code, and some reference.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Translated the hardware </a:t>
            </a:r>
            <a:r>
              <a:rPr lang="en-US" altLang="zh-CN" sz="2800" dirty="0" err="1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pcores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software code.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the communication between the board and PC by using TCP/IP module and Socket programming.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a MATLAB GUI for doctoral configuration.</a:t>
            </a:r>
          </a:p>
          <a:p>
            <a:pPr lvl="1"/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68755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1680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1070439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method selection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6074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1070439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method selection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7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ocket program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09" y="1266567"/>
            <a:ext cx="3268626" cy="5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eth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058" y="4196936"/>
            <a:ext cx="2672942" cy="26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733600" y="1880716"/>
            <a:ext cx="403745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Ethernet </a:t>
            </a:r>
          </a:p>
          <a:p>
            <a:pPr lvl="1"/>
            <a:r>
              <a:rPr lang="en-US" altLang="zh-CN" sz="3200" b="1" dirty="0" smtClean="0">
                <a:solidFill>
                  <a:schemeClr val="accent1"/>
                </a:solidFill>
              </a:rPr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TCP/IP</a:t>
            </a:r>
          </a:p>
          <a:p>
            <a:r>
              <a:rPr lang="en-US" altLang="zh-CN" sz="3200" b="1" dirty="0" smtClean="0"/>
              <a:t>     </a:t>
            </a:r>
            <a:r>
              <a:rPr lang="en-US" altLang="zh-CN" sz="3200" b="1" dirty="0" smtClean="0">
                <a:solidFill>
                  <a:schemeClr val="accent1"/>
                </a:solidFill>
              </a:rPr>
              <a:t>Reliable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Socket Programming</a:t>
            </a:r>
          </a:p>
          <a:p>
            <a:r>
              <a:rPr lang="en-US" altLang="zh-CN" sz="3200" b="1" dirty="0" smtClean="0">
                <a:solidFill>
                  <a:schemeClr val="accent1"/>
                </a:solidFill>
              </a:rPr>
              <a:t>     Easy to use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32" y="1017334"/>
            <a:ext cx="8743668" cy="57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0185"/>
            <a:ext cx="10515600" cy="486677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Problems:</a:t>
            </a: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 The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bits transferred must be 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determined, but VAI, AVI and heart rate could have different number of digits</a:t>
            </a:r>
          </a:p>
          <a:p>
            <a:pPr marL="457200" lvl="1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AVI could be 120ms or 90ms</a:t>
            </a:r>
          </a:p>
          <a:p>
            <a:pPr marL="457200" lvl="1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120	       ‘120’,       90	   ’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90’</a:t>
            </a: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 It is not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Full 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Duplex communication. How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receive command from the client during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transfer 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and how to determine the right order of the data?</a:t>
            </a:r>
          </a:p>
          <a:p>
            <a:pPr marL="457200" lvl="1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marL="457200" lvl="1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Use a token to make it in good order.</a:t>
            </a:r>
          </a:p>
        </p:txBody>
      </p:sp>
      <p:sp>
        <p:nvSpPr>
          <p:cNvPr id="5" name="右箭头 4"/>
          <p:cNvSpPr/>
          <p:nvPr/>
        </p:nvSpPr>
        <p:spPr>
          <a:xfrm>
            <a:off x="2497539" y="3562741"/>
            <a:ext cx="689212" cy="3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5024653" y="3562740"/>
            <a:ext cx="689212" cy="3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24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32451"/>
            <a:ext cx="10515600" cy="47595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work: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Understood the basic concept and working principle of the pacemaker by reading the VHDL, C code, and some reference.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Translated the hardware </a:t>
            </a:r>
            <a:r>
              <a:rPr lang="en-US" altLang="zh-CN" sz="2800" dirty="0" err="1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pcores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software code.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communication between the board and PC by using TCP/IP module and Socket programming.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a MATLAB GUI for doctoral configuration.</a:t>
            </a:r>
          </a:p>
          <a:p>
            <a:pPr lvl="1"/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372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4906" y="2036871"/>
            <a:ext cx="2190136" cy="3634782"/>
            <a:chOff x="1362776" y="1727495"/>
            <a:chExt cx="2190136" cy="3634782"/>
          </a:xfrm>
        </p:grpSpPr>
        <p:sp>
          <p:nvSpPr>
            <p:cNvPr id="5" name="文本框 4"/>
            <p:cNvSpPr txBox="1"/>
            <p:nvPr/>
          </p:nvSpPr>
          <p:spPr>
            <a:xfrm>
              <a:off x="1634478" y="1727495"/>
              <a:ext cx="1768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Receiving 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85224" y="4839057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Sending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左右箭头 5"/>
            <p:cNvSpPr/>
            <p:nvPr/>
          </p:nvSpPr>
          <p:spPr>
            <a:xfrm rot="5400000">
              <a:off x="1163673" y="3360531"/>
              <a:ext cx="2588342" cy="36871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乘号 7"/>
            <p:cNvSpPr/>
            <p:nvPr/>
          </p:nvSpPr>
          <p:spPr>
            <a:xfrm>
              <a:off x="1362776" y="2884895"/>
              <a:ext cx="2190136" cy="131998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标题 1"/>
          <p:cNvSpPr txBox="1">
            <a:spLocks/>
          </p:cNvSpPr>
          <p:nvPr/>
        </p:nvSpPr>
        <p:spPr>
          <a:xfrm>
            <a:off x="717621" y="1020075"/>
            <a:ext cx="2557421" cy="755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 Ring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337728" y="1113480"/>
            <a:ext cx="7066964" cy="5481561"/>
            <a:chOff x="5190714" y="1021089"/>
            <a:chExt cx="7066964" cy="5481561"/>
          </a:xfrm>
        </p:grpSpPr>
        <p:sp>
          <p:nvSpPr>
            <p:cNvPr id="14" name="文本框 13"/>
            <p:cNvSpPr txBox="1"/>
            <p:nvPr/>
          </p:nvSpPr>
          <p:spPr>
            <a:xfrm>
              <a:off x="9488329" y="5671653"/>
              <a:ext cx="12934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Token=2 </a:t>
              </a:r>
            </a:p>
            <a:p>
              <a:r>
                <a:rPr lang="en-US" altLang="zh-CN" sz="2400" dirty="0" smtClean="0"/>
                <a:t>Send AVI</a:t>
              </a:r>
              <a:endParaRPr lang="zh-CN" altLang="en-US" sz="2400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6484210" y="1775261"/>
              <a:ext cx="4120100" cy="4120100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305973" y="1021089"/>
              <a:ext cx="29517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Token=0 </a:t>
              </a:r>
            </a:p>
            <a:p>
              <a:r>
                <a:rPr lang="en-US" altLang="zh-CN" sz="2400" dirty="0" smtClean="0"/>
                <a:t>Receive the command</a:t>
              </a:r>
              <a:endParaRPr lang="zh-CN" altLang="en-US" sz="24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680197" y="4133487"/>
              <a:ext cx="12934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Token=1 </a:t>
              </a:r>
            </a:p>
            <a:p>
              <a:r>
                <a:rPr lang="en-US" altLang="zh-CN" sz="2400" dirty="0" smtClean="0"/>
                <a:t>Send VAI</a:t>
              </a:r>
              <a:endParaRPr lang="zh-CN" altLang="en-US" sz="24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0714" y="4098753"/>
              <a:ext cx="21133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Token=3 </a:t>
              </a:r>
            </a:p>
            <a:p>
              <a:r>
                <a:rPr lang="en-US" altLang="zh-CN" sz="2400" dirty="0" smtClean="0"/>
                <a:t>Send heart rate</a:t>
              </a:r>
              <a:endParaRPr lang="zh-CN" altLang="en-US" sz="2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9928518" y="3474050"/>
              <a:ext cx="1475935" cy="5595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Atrial thread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982640" y="5615582"/>
              <a:ext cx="1475935" cy="5595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AVI thread</a:t>
              </a:r>
              <a:endParaRPr lang="zh-CN" altLang="en-US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787317" y="3474050"/>
              <a:ext cx="1475935" cy="5595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VAI thread</a:t>
              </a:r>
              <a:endParaRPr lang="zh-CN" altLang="en-US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7806292" y="1397668"/>
              <a:ext cx="1475935" cy="5595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Comn</a:t>
              </a:r>
              <a:r>
                <a:rPr lang="en-US" altLang="zh-CN" dirty="0" smtClean="0"/>
                <a:t> thread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21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32451"/>
            <a:ext cx="10515600" cy="475952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work: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Understood the basic concept and working principle of the pacemaker by reading the VHDL, C code, and some reference.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Translated the hardware </a:t>
            </a:r>
            <a:r>
              <a:rPr lang="en-US" altLang="zh-CN" sz="2800" dirty="0" err="1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pcores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software code.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communication between the board and PC by using TCP/IP module and Socket programming.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MATLAB GUI for doctoral configuration.</a:t>
            </a:r>
          </a:p>
          <a:p>
            <a:pPr lvl="1"/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46933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129" y="1559366"/>
            <a:ext cx="11148443" cy="5218318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37586" y="869783"/>
            <a:ext cx="4202653" cy="755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C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GUI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47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180830_14254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564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12704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gains: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Experienced doing research in the United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Gradually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adapted to independent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life in a unfamiliar environment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 many outstanding people and known different field of study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Strengthened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of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studying in the United States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9145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273188" y="1897039"/>
            <a:ext cx="564562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Special Thanks to</a:t>
            </a:r>
          </a:p>
          <a:p>
            <a:pPr algn="ctr"/>
            <a:r>
              <a:rPr lang="en-US" altLang="zh-CN" sz="5400" dirty="0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Prof. </a:t>
            </a:r>
            <a:r>
              <a:rPr lang="en-US" altLang="zh-CN" sz="5400" dirty="0" err="1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Fadi</a:t>
            </a:r>
            <a:r>
              <a:rPr lang="en-US" altLang="zh-CN" sz="5400" dirty="0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altLang="zh-CN" sz="5400" dirty="0" err="1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Kurdahi</a:t>
            </a:r>
            <a:endParaRPr lang="en-US" altLang="zh-CN" sz="5400" dirty="0" smtClean="0">
              <a:ln w="0"/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  <a:p>
            <a:pPr algn="ctr"/>
            <a:r>
              <a:rPr lang="en-US" altLang="zh-CN" sz="5400" dirty="0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And</a:t>
            </a:r>
          </a:p>
          <a:p>
            <a:pPr algn="ctr"/>
            <a:r>
              <a:rPr lang="en-US" altLang="zh-CN" sz="5400" dirty="0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Dr. </a:t>
            </a:r>
            <a:r>
              <a:rPr lang="en-US" altLang="zh-CN" sz="5400" dirty="0" err="1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Minjun</a:t>
            </a:r>
            <a:r>
              <a:rPr lang="en-US" altLang="zh-CN" sz="5400" dirty="0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altLang="zh-CN" sz="5400" dirty="0" err="1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Seo</a:t>
            </a:r>
            <a:endParaRPr lang="zh-CN" altLang="en-US" sz="5400" dirty="0">
              <a:ln w="0"/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02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8162" y="1849960"/>
            <a:ext cx="10155676" cy="4431266"/>
          </a:xfrm>
        </p:spPr>
        <p:txBody>
          <a:bodyPr>
            <a:normAutofit/>
          </a:bodyPr>
          <a:lstStyle/>
          <a:p>
            <a:r>
              <a:rPr lang="en-US" altLang="zh-CN" sz="2400" b="1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Pacemaker</a:t>
            </a:r>
            <a:r>
              <a:rPr lang="en-US" altLang="zh-CN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small device with two parts — a generator and wires (leads, or electrodes) — that's placed under the skin in your chest to help control your heartbeat.</a:t>
            </a: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 heart beat: 60-100 /min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Pacemakers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would maintain your normal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heart beat.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286" y="2778015"/>
            <a:ext cx="3471047" cy="39031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222" y="1019908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3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8162" y="1849960"/>
            <a:ext cx="10155676" cy="4431266"/>
          </a:xfrm>
        </p:spPr>
        <p:txBody>
          <a:bodyPr>
            <a:normAutofit/>
          </a:bodyPr>
          <a:lstStyle/>
          <a:p>
            <a:r>
              <a:rPr lang="en-US" altLang="zh-CN" sz="2400" b="1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Atrial-Ventricular Interval (AVI): </a:t>
            </a:r>
          </a:p>
          <a:p>
            <a:pPr marL="0" indent="0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The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AVI is the time interval between an atrial paced or sensed event, and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delivery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ventricular pacing stimulus. 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222" y="1019908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concept of pacemaker programming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63" y="3152236"/>
            <a:ext cx="6026474" cy="32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8162" y="1849960"/>
            <a:ext cx="10155676" cy="4431266"/>
          </a:xfrm>
        </p:spPr>
        <p:txBody>
          <a:bodyPr>
            <a:normAutofit/>
          </a:bodyPr>
          <a:lstStyle/>
          <a:p>
            <a:r>
              <a:rPr lang="pt-BR" altLang="zh-CN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Atrial Escape Interval (AEI) or Ventricular-atrial interval (VAI):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The AEI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 from a ventricular event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(intrinsic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paced) to an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atrial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pace.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222" y="1019908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concept of pacemaker programming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00" y="2819594"/>
            <a:ext cx="6931536" cy="35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8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8162" y="1849960"/>
            <a:ext cx="10155676" cy="4431266"/>
          </a:xfrm>
        </p:spPr>
        <p:txBody>
          <a:bodyPr>
            <a:normAutofit/>
          </a:bodyPr>
          <a:lstStyle/>
          <a:p>
            <a:r>
              <a:rPr lang="en-US" altLang="zh-CN" sz="2400" b="1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Ventricular </a:t>
            </a:r>
            <a:r>
              <a:rPr lang="en-US" altLang="zh-CN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Refractory Period (VRP</a:t>
            </a:r>
            <a:r>
              <a:rPr lang="en-US" altLang="zh-CN" sz="2400" b="1" u="sng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VRP is the time interval following a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ventricular event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(sensed or paced) during which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signals in the ventricle are not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sensed.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222" y="1019908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concept of pacemaker programming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947" y="3152634"/>
            <a:ext cx="6286168" cy="30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8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8162" y="1849960"/>
            <a:ext cx="10155676" cy="4431266"/>
          </a:xfrm>
        </p:spPr>
        <p:txBody>
          <a:bodyPr>
            <a:normAutofit/>
          </a:bodyPr>
          <a:lstStyle/>
          <a:p>
            <a:r>
              <a:rPr lang="en-US" altLang="zh-CN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 Ventricular Atrial Refractory Period (PVARP): </a:t>
            </a:r>
            <a:endParaRPr lang="en-US" altLang="zh-CN" sz="2400" b="1" u="sng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PVARP is the time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interval following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ventricular event (sensed or paced) during which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signals in the atrium are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sensed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222" y="1019908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concept of pacemaker programming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98342" y="3149064"/>
            <a:ext cx="6395316" cy="3155889"/>
            <a:chOff x="2898342" y="3149064"/>
            <a:chExt cx="6395316" cy="315588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8342" y="3149064"/>
              <a:ext cx="6395316" cy="3155889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>
              <a:off x="6075529" y="4588903"/>
              <a:ext cx="0" cy="171605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5042848" y="6093725"/>
              <a:ext cx="1032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8823296" y="6086901"/>
              <a:ext cx="416238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583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8162" y="1849960"/>
            <a:ext cx="10155676" cy="4431266"/>
          </a:xfrm>
        </p:spPr>
        <p:txBody>
          <a:bodyPr>
            <a:normAutofit/>
          </a:bodyPr>
          <a:lstStyle/>
          <a:p>
            <a:r>
              <a:rPr lang="en-US" altLang="zh-CN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Atrial Refractory Period (TARP): </a:t>
            </a:r>
            <a:endParaRPr lang="en-US" altLang="zh-CN" sz="2400" b="1" u="sng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AVI and PVARP together form the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Atrial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Refractory Period.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222" y="1019908"/>
            <a:ext cx="9192065" cy="755186"/>
          </a:xfrm>
        </p:spPr>
        <p:txBody>
          <a:bodyPr>
            <a:normAutofit/>
          </a:bodyPr>
          <a:lstStyle/>
          <a:p>
            <a:r>
              <a:rPr lang="en-US" altLang="zh-C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concept of pacemaker programming</a:t>
            </a:r>
            <a:endParaRPr lang="zh-CN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63" y="2927389"/>
            <a:ext cx="3471072" cy="4776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214" y="3681328"/>
            <a:ext cx="3327571" cy="23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871</Words>
  <Application>Microsoft Office PowerPoint</Application>
  <PresentationFormat>宽屏</PresentationFormat>
  <Paragraphs>183</Paragraphs>
  <Slides>35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SimSun</vt:lpstr>
      <vt:lpstr>SimSun</vt:lpstr>
      <vt:lpstr>Arial</vt:lpstr>
      <vt:lpstr>Calibri</vt:lpstr>
      <vt:lpstr>Calibri Light</vt:lpstr>
      <vt:lpstr>Times New Roman</vt:lpstr>
      <vt:lpstr>Office 主题</vt:lpstr>
      <vt:lpstr>Pacemaker Demo on Leon3</vt:lpstr>
      <vt:lpstr>PowerPoint 演示文稿</vt:lpstr>
      <vt:lpstr>PowerPoint 演示文稿</vt:lpstr>
      <vt:lpstr>Introduction</vt:lpstr>
      <vt:lpstr>Basic concept of pacemaker programming</vt:lpstr>
      <vt:lpstr>Basic concept of pacemaker programming</vt:lpstr>
      <vt:lpstr>Basic concept of pacemaker programming</vt:lpstr>
      <vt:lpstr>Basic concept of pacemaker programming</vt:lpstr>
      <vt:lpstr>Basic concept of pacemaker programming</vt:lpstr>
      <vt:lpstr>Working Principle</vt:lpstr>
      <vt:lpstr>PowerPoint 演示文稿</vt:lpstr>
      <vt:lpstr>Original C code</vt:lpstr>
      <vt:lpstr>Original C code</vt:lpstr>
      <vt:lpstr>Original C code</vt:lpstr>
      <vt:lpstr>Original C code</vt:lpstr>
      <vt:lpstr>Original C code</vt:lpstr>
      <vt:lpstr>Functions</vt:lpstr>
      <vt:lpstr>PowerPoint 演示文稿</vt:lpstr>
      <vt:lpstr>POSIX Thread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Communication method selection</vt:lpstr>
      <vt:lpstr>Communication method selection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wh</dc:creator>
  <cp:lastModifiedBy>wh</cp:lastModifiedBy>
  <cp:revision>111</cp:revision>
  <dcterms:created xsi:type="dcterms:W3CDTF">2018-08-27T17:04:56Z</dcterms:created>
  <dcterms:modified xsi:type="dcterms:W3CDTF">2018-09-05T22:06:46Z</dcterms:modified>
</cp:coreProperties>
</file>